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066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309A7-85B3-4F39-8F13-C82C5BD639BA}" type="datetimeFigureOut">
              <a:rPr lang="fr-FR" smtClean="0"/>
              <a:pPr/>
              <a:t>21/05/2014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1F9EC-1F45-4C50-8146-B9C75C9E7EC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DM-06-Propulseu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96338"/>
            <a:ext cx="9144000" cy="64653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JPP\Documents\BROUILLON\2014_05_21\IMG_00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700808"/>
            <a:ext cx="7116348" cy="309579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JPP\Documents\BROUILLON\2014_05_21\IMG.jpg"/>
          <p:cNvPicPr>
            <a:picLocks noChangeAspect="1" noChangeArrowheads="1"/>
          </p:cNvPicPr>
          <p:nvPr/>
        </p:nvPicPr>
        <p:blipFill>
          <a:blip r:embed="rId2" cstate="print"/>
          <a:srcRect l="4418" t="2022" r="4784" b="52034"/>
          <a:stretch>
            <a:fillRect/>
          </a:stretch>
        </p:blipFill>
        <p:spPr bwMode="auto">
          <a:xfrm>
            <a:off x="0" y="620687"/>
            <a:ext cx="9144000" cy="546652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JPP\Documents\BROUILLON\2014_05_21\IMG.jpg"/>
          <p:cNvPicPr>
            <a:picLocks noChangeAspect="1" noChangeArrowheads="1"/>
          </p:cNvPicPr>
          <p:nvPr/>
        </p:nvPicPr>
        <p:blipFill>
          <a:blip r:embed="rId2" cstate="print"/>
          <a:srcRect l="4423" t="51570" r="4779" b="3321"/>
          <a:stretch>
            <a:fillRect/>
          </a:stretch>
        </p:blipFill>
        <p:spPr bwMode="auto">
          <a:xfrm>
            <a:off x="0" y="476672"/>
            <a:ext cx="9031688" cy="530120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0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7704" y="54968"/>
            <a:ext cx="4608512" cy="6581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JPP\Documents\BROUILLON\2014_05_21\IMG_000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20688"/>
            <a:ext cx="8862336" cy="56612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Office PowerPoint</Application>
  <PresentationFormat>Affichage à l'écran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7" baseType="lpstr">
      <vt:lpstr>Thème Office</vt:lpstr>
      <vt:lpstr>Diapositive 1</vt:lpstr>
      <vt:lpstr>Diapositive 2</vt:lpstr>
      <vt:lpstr>Diapositive 3</vt:lpstr>
      <vt:lpstr>Diapositive 4</vt:lpstr>
      <vt:lpstr>Diapositive 5</vt:lpstr>
      <vt:lpstr>Diapositive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JPP</dc:creator>
  <cp:lastModifiedBy>JPP</cp:lastModifiedBy>
  <cp:revision>9</cp:revision>
  <dcterms:created xsi:type="dcterms:W3CDTF">2014-05-21T06:37:01Z</dcterms:created>
  <dcterms:modified xsi:type="dcterms:W3CDTF">2014-05-21T07:31:39Z</dcterms:modified>
</cp:coreProperties>
</file>

<file path=docProps/thumbnail.jpeg>
</file>